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75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69" r:id="rId17"/>
    <p:sldId id="267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46" y="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641" y="304800"/>
            <a:ext cx="8458200" cy="6248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914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2" descr="D:\SHAHJAHAN\picture\flower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81000"/>
            <a:ext cx="4571999" cy="609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239274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iagonal Stripe 4"/>
          <p:cNvSpPr/>
          <p:nvPr/>
        </p:nvSpPr>
        <p:spPr>
          <a:xfrm>
            <a:off x="838200" y="381000"/>
            <a:ext cx="1295400" cy="11430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763000" cy="6553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:\SHAHJAHAN\picture\mountains\CHUTI STUP MO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599"/>
            <a:ext cx="6938211" cy="4953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5181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ভূ-আলোড়নের সময় ভূপৃষ্ঠে টানজনিত চাপে ভূত্বক ফেটে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স্থানচ্যুত হয়। এ স্থানচ্যুতি বরাবর উর্ধবগামী শিলাস্তূপকে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চ্যুতি-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স্তূপ পর্বত বলে।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874455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চ্যুতি - স্তূপ পর্বত</a:t>
            </a:r>
            <a:endParaRPr lang="en-US" sz="4000" dirty="0" smtClean="0">
              <a:solidFill>
                <a:srgbClr val="0000FF"/>
              </a:solidFill>
            </a:endParaRPr>
          </a:p>
          <a:p>
            <a:endParaRPr lang="en-US" sz="4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029200" y="1905000"/>
            <a:ext cx="1676400" cy="1752600"/>
            <a:chOff x="5029200" y="1905000"/>
            <a:chExt cx="1676400" cy="1752600"/>
          </a:xfrm>
        </p:grpSpPr>
        <p:sp>
          <p:nvSpPr>
            <p:cNvPr id="7" name="Oval 6"/>
            <p:cNvSpPr/>
            <p:nvPr/>
          </p:nvSpPr>
          <p:spPr>
            <a:xfrm>
              <a:off x="5029200" y="1905000"/>
              <a:ext cx="1676400" cy="1752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4000" y="2514600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স্থানচ্যুত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543800" y="1905000"/>
            <a:ext cx="1219200" cy="2743200"/>
            <a:chOff x="7543800" y="1905000"/>
            <a:chExt cx="1219200" cy="2743200"/>
          </a:xfrm>
        </p:grpSpPr>
        <p:sp>
          <p:nvSpPr>
            <p:cNvPr id="9" name="Rectangle 8"/>
            <p:cNvSpPr/>
            <p:nvPr/>
          </p:nvSpPr>
          <p:spPr>
            <a:xfrm>
              <a:off x="7543800" y="1905000"/>
              <a:ext cx="1219200" cy="27432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6901190" y="2984213"/>
              <a:ext cx="243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solidFill>
                    <a:srgbClr val="66FF33"/>
                  </a:solidFill>
                  <a:latin typeface="NikoshBAN" pitchFamily="2" charset="0"/>
                  <a:cs typeface="NikoshBAN" pitchFamily="2" charset="0"/>
                </a:rPr>
                <a:t>উর্ধবগামী শিলাস্তূপ</a:t>
              </a:r>
              <a:endParaRPr lang="en-US" sz="3200" dirty="0">
                <a:solidFill>
                  <a:srgbClr val="66FF3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5532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SHAHJAHAN\picture\mountains\Black_Forest_Mountai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39800"/>
            <a:ext cx="4572000" cy="4241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542038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ব্ল্যাক  ফরেস্ট পর্বত (জার্মানি)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075" name="Picture 3" descr="D:\SHAHJAHAN\picture\mountains\LOBON MOU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7600" y="914400"/>
            <a:ext cx="3911600" cy="4267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638800" y="53340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লবন পর্বত (পাকিস্তান)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191869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চ্যুতি - স্তূপ পর্বতের উদাহরণ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:\SHAHJAHAN\picture\mountains\LEKOLIT MOUN.jpg"/>
          <p:cNvPicPr>
            <a:picLocks noChangeAspect="1" noChangeArrowheads="1"/>
          </p:cNvPicPr>
          <p:nvPr/>
        </p:nvPicPr>
        <p:blipFill>
          <a:blip r:embed="rId2"/>
          <a:srcRect b="12069"/>
          <a:stretch>
            <a:fillRect/>
          </a:stretch>
        </p:blipFill>
        <p:spPr bwMode="auto">
          <a:xfrm>
            <a:off x="2286000" y="228600"/>
            <a:ext cx="6629399" cy="4267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5720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ভূত্বকের অভ্যন্তর থেকে গলিত শিলা বা ম্যাগমা বিভিন্ন গ্যাসের </a:t>
            </a:r>
            <a:endParaRPr lang="en-US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দ্বারা স্থানান্তরিত হয়ে জমাটবদ্ধ হয় এবং ঊর্ধ্বমুখী চাপের দ্বারা 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শিলাস্তর স্ফীত হয়ে ভূত্বকের অংশবিশেষ গম্বুজ আকার ধারণ 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করে। এ ভাবে সৃষ্ট পর্বতকে ল্যাকোলিথ পর্বত বলে।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914400"/>
            <a:ext cx="220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ল্যাকোলিথ পর্বত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486400" y="1066800"/>
            <a:ext cx="1981200" cy="1219200"/>
            <a:chOff x="6172200" y="838200"/>
            <a:chExt cx="1981200" cy="1219200"/>
          </a:xfrm>
        </p:grpSpPr>
        <p:sp>
          <p:nvSpPr>
            <p:cNvPr id="7" name="Oval 6"/>
            <p:cNvSpPr/>
            <p:nvPr/>
          </p:nvSpPr>
          <p:spPr>
            <a:xfrm>
              <a:off x="6172200" y="838200"/>
              <a:ext cx="1981200" cy="121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5600" y="10668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গম্বুজ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33999" y="3377625"/>
            <a:ext cx="1524000" cy="584775"/>
            <a:chOff x="5333999" y="3377625"/>
            <a:chExt cx="1524000" cy="584775"/>
          </a:xfrm>
        </p:grpSpPr>
        <p:sp>
          <p:nvSpPr>
            <p:cNvPr id="11" name="Rectangle 10"/>
            <p:cNvSpPr/>
            <p:nvPr/>
          </p:nvSpPr>
          <p:spPr>
            <a:xfrm>
              <a:off x="5333999" y="3429000"/>
              <a:ext cx="1524000" cy="533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31266" y="3377625"/>
              <a:ext cx="107433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solidFill>
                    <a:srgbClr val="66FF3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ভূত্বক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D:\SHAHJAHAN\picture\mountains\hen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22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67000" y="5943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হেনরী পর্বত (আমেরিকা যুক্তরাষ্ট্র)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1524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ল্যাকোলিথ পর্বতের উদাহরণঃ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025" y="152400"/>
            <a:ext cx="8839200" cy="6553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971800" y="2209800"/>
            <a:ext cx="2895600" cy="2514600"/>
            <a:chOff x="2971800" y="2209800"/>
            <a:chExt cx="2895600" cy="2514600"/>
          </a:xfrm>
          <a:solidFill>
            <a:schemeClr val="bg1">
              <a:lumMod val="85000"/>
            </a:schemeClr>
          </a:solidFill>
        </p:grpSpPr>
        <p:sp>
          <p:nvSpPr>
            <p:cNvPr id="3" name="Oval 2"/>
            <p:cNvSpPr/>
            <p:nvPr/>
          </p:nvSpPr>
          <p:spPr>
            <a:xfrm>
              <a:off x="2971800" y="2209800"/>
              <a:ext cx="2895600" cy="2514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52800" y="2820650"/>
              <a:ext cx="1981200" cy="14465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8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পর্বত</a:t>
              </a:r>
              <a:endParaRPr lang="en-US" sz="88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4800" y="-150017"/>
            <a:ext cx="8681665" cy="6718603"/>
            <a:chOff x="304800" y="-241603"/>
            <a:chExt cx="8681665" cy="6718603"/>
          </a:xfrm>
        </p:grpSpPr>
        <p:grpSp>
          <p:nvGrpSpPr>
            <p:cNvPr id="21" name="Group 20"/>
            <p:cNvGrpSpPr/>
            <p:nvPr/>
          </p:nvGrpSpPr>
          <p:grpSpPr>
            <a:xfrm>
              <a:off x="944105" y="-241603"/>
              <a:ext cx="2047217" cy="3522094"/>
              <a:chOff x="710900" y="-241603"/>
              <a:chExt cx="2047217" cy="3522094"/>
            </a:xfrm>
          </p:grpSpPr>
          <p:sp>
            <p:nvSpPr>
              <p:cNvPr id="11" name="Cloud 10"/>
              <p:cNvSpPr/>
              <p:nvPr/>
            </p:nvSpPr>
            <p:spPr>
              <a:xfrm rot="2708754">
                <a:off x="-26538" y="495835"/>
                <a:ext cx="3522094" cy="2047217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2094727">
                <a:off x="726694" y="1178314"/>
                <a:ext cx="1905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ভঙ্গিল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পর্বত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04800" y="3505200"/>
              <a:ext cx="3056690" cy="2971800"/>
              <a:chOff x="-15825" y="3683154"/>
              <a:chExt cx="3056690" cy="2971800"/>
            </a:xfrm>
          </p:grpSpPr>
          <p:sp>
            <p:nvSpPr>
              <p:cNvPr id="9" name="6-Point Star 8"/>
              <p:cNvSpPr/>
              <p:nvPr/>
            </p:nvSpPr>
            <p:spPr>
              <a:xfrm rot="21062390">
                <a:off x="-15825" y="3683154"/>
                <a:ext cx="3056690" cy="2971800"/>
              </a:xfrm>
              <a:prstGeom prst="star6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9883507">
                <a:off x="619178" y="4853009"/>
                <a:ext cx="18526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আগ্নেয়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পর্বত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475486" y="476766"/>
              <a:ext cx="3510979" cy="2793049"/>
              <a:chOff x="5475486" y="476766"/>
              <a:chExt cx="3510979" cy="2793049"/>
            </a:xfrm>
          </p:grpSpPr>
          <p:sp>
            <p:nvSpPr>
              <p:cNvPr id="7" name="Explosion 1 6"/>
              <p:cNvSpPr/>
              <p:nvPr/>
            </p:nvSpPr>
            <p:spPr>
              <a:xfrm rot="20328401">
                <a:off x="5475486" y="476766"/>
                <a:ext cx="3510979" cy="2793049"/>
              </a:xfrm>
              <a:prstGeom prst="irregularSeal1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20329328">
                <a:off x="6594460" y="1156601"/>
                <a:ext cx="196408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চ্যুতি - স্তূপ পর্বত 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330824" y="4219915"/>
              <a:ext cx="3477668" cy="1640199"/>
              <a:chOff x="5330824" y="4219915"/>
              <a:chExt cx="3477668" cy="1640199"/>
            </a:xfrm>
          </p:grpSpPr>
          <p:sp>
            <p:nvSpPr>
              <p:cNvPr id="12" name="Up Ribbon 11"/>
              <p:cNvSpPr/>
              <p:nvPr/>
            </p:nvSpPr>
            <p:spPr>
              <a:xfrm rot="1599797">
                <a:off x="5330824" y="4219915"/>
                <a:ext cx="3477668" cy="1640199"/>
              </a:xfrm>
              <a:prstGeom prst="ribbon2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621894">
                <a:off x="6317888" y="4461505"/>
                <a:ext cx="171121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ল্যাকোলিথ পর্বত</a:t>
                </a:r>
                <a:endParaRPr lang="en-US" sz="3200" dirty="0"/>
              </a:p>
            </p:txBody>
          </p:sp>
        </p:grpSp>
      </p:grpSp>
      <p:sp>
        <p:nvSpPr>
          <p:cNvPr id="4" name="Flowchart: Punched Tape 3"/>
          <p:cNvSpPr/>
          <p:nvPr/>
        </p:nvSpPr>
        <p:spPr>
          <a:xfrm>
            <a:off x="3276600" y="609600"/>
            <a:ext cx="2590800" cy="838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পর্বত ৪ প্রকার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763000" cy="6477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762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40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815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ভঙ্গিল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পর্বত কী ?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টি  উদাহরণ লিখ।</a:t>
            </a:r>
          </a:p>
          <a:p>
            <a:endParaRPr lang="bn-IN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আগ্নেয়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পর্বত কী ?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  উদাহরণ লিখ। </a:t>
            </a:r>
          </a:p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pPr>
              <a:buFont typeface="Wingdings" pitchFamily="2" charset="2"/>
              <a:buChar char="Ø"/>
            </a:pP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চ্যুতি - স্তূপ পর্বত কী ?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টি  উদাহরণ লিখ।</a:t>
            </a:r>
          </a:p>
          <a:p>
            <a:endParaRPr lang="bn-IN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458200" cy="6324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1430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362201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পর্বত কী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358515"/>
            <a:ext cx="7848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পর্বতকে কয়টি ভাগে ভাগ করা যায় ও কী কী?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4343400"/>
            <a:ext cx="7391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আগ্নেয়</a:t>
            </a:r>
            <a:r>
              <a:rPr lang="bn-IN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পর্বতের ২টি করে উদাহরণ লিখ।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5962" y="51054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ভঙ্গিল পর্বতের </a:t>
            </a:r>
            <a:r>
              <a:rPr lang="bn-IN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২টি করে উদাহরণ লিখ।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76200"/>
            <a:ext cx="8229600" cy="6629400"/>
            <a:chOff x="533400" y="228600"/>
            <a:chExt cx="8229600" cy="66294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" name="Flowchart: Punched Tape 1"/>
            <p:cNvSpPr/>
            <p:nvPr/>
          </p:nvSpPr>
          <p:spPr>
            <a:xfrm>
              <a:off x="533400" y="228600"/>
              <a:ext cx="8229600" cy="66294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19200" y="2438400"/>
              <a:ext cx="7315200" cy="37240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6000" u="sng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বাড়ির কাজঃ</a:t>
              </a:r>
            </a:p>
            <a:p>
              <a:pPr>
                <a:buFont typeface="Wingdings" pitchFamily="2" charset="2"/>
                <a:buChar char="Ø"/>
              </a:pPr>
              <a:r>
                <a:rPr lang="bn-IN" sz="4400" dirty="0" smtClean="0">
                  <a:latin typeface="NikoshBAN" pitchFamily="2" charset="0"/>
                  <a:cs typeface="NikoshBAN" pitchFamily="2" charset="0"/>
                </a:rPr>
                <a:t>ভঙ্গিল পর্বত ও আগ্নেয় পর্বতের মধ্যে   </a:t>
              </a:r>
            </a:p>
            <a:p>
              <a:r>
                <a:rPr lang="bn-IN" sz="4400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৫টি</a:t>
              </a:r>
              <a:r>
                <a:rPr lang="bn-IN" sz="4400" dirty="0" smtClean="0">
                  <a:latin typeface="NikoshBAN" pitchFamily="2" charset="0"/>
                  <a:cs typeface="NikoshBAN" pitchFamily="2" charset="0"/>
                </a:rPr>
                <a:t> পার্থক্যগুলো নিরুপন কর। </a:t>
              </a:r>
            </a:p>
            <a:p>
              <a:pPr>
                <a:buFont typeface="Wingdings" pitchFamily="2" charset="2"/>
                <a:buChar char="v"/>
              </a:pPr>
              <a:endParaRPr lang="bn-IN" sz="4400" dirty="0" smtClean="0">
                <a:latin typeface="NikoshBAN" pitchFamily="2" charset="0"/>
                <a:cs typeface="NikoshBAN" pitchFamily="2" charset="0"/>
              </a:endParaRPr>
            </a:p>
            <a:p>
              <a:pPr>
                <a:buFont typeface="Wingdings" pitchFamily="2" charset="2"/>
                <a:buChar char="v"/>
              </a:pPr>
              <a:endPara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400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Doel-1612i3\Desktop\beday f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87" y="228600"/>
            <a:ext cx="8576413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2286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28600" y="228600"/>
            <a:ext cx="8610600" cy="6400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609600"/>
            <a:ext cx="27432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" y="2133600"/>
            <a:ext cx="44196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4000" u="sng" dirty="0" smtClean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000" u="sng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শিক্ষকের নামঃ</a:t>
            </a:r>
          </a:p>
          <a:p>
            <a:pPr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3600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আনোয়ারুল ইসলাম </a:t>
            </a:r>
            <a:endParaRPr lang="bn-IN" sz="3600" dirty="0" smtClean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4000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sz="3200" dirty="0" smtClean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নাগরগঞ্জ দাখিল মাদ্রাসা </a:t>
            </a:r>
          </a:p>
          <a:p>
            <a:r>
              <a:rPr lang="en-US" sz="3200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3200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বীরগঞ্জ- দিনাজপুর </a:t>
            </a:r>
            <a:endParaRPr lang="bn-IN" sz="3200" dirty="0" smtClean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bn-IN" sz="4000" dirty="0" smtClean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000" dirty="0" smtClean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400" y="2133600"/>
            <a:ext cx="34290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শ্রেণীঃ নবম</a:t>
            </a:r>
          </a:p>
          <a:p>
            <a:r>
              <a:rPr lang="bn-IN" sz="4800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বিষয়ঃ ভূগোল</a:t>
            </a:r>
          </a:p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53000" y="1371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915400" cy="6553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D:\SHAHJAHAN\picture\mountains\mo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52400"/>
            <a:ext cx="8839200" cy="647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304800"/>
            <a:ext cx="678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শিরোনামঃ</a:t>
            </a:r>
            <a:endParaRPr lang="en-US" sz="8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4114800"/>
            <a:ext cx="34290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পর্বত</a:t>
            </a:r>
            <a:endParaRPr lang="en-US" sz="13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228600"/>
            <a:ext cx="8686800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072825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পর্বত কী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  বলতে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971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3697069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পর্বতের শ্রেণী বিভাগ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তে পারবে।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4368225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প্রকার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পর্বতের উদাহরণ সহ বর্ণনা করতে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পারবে।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838200" y="914399"/>
            <a:ext cx="6705600" cy="112036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এই পাঠ শেষে </a:t>
            </a:r>
            <a:r>
              <a:rPr lang="bn-BD" sz="3200" dirty="0" smtClean="0"/>
              <a:t>শিক্ষার্থীরা </a:t>
            </a:r>
            <a:r>
              <a:rPr lang="bn-BD" sz="3200" dirty="0" smtClean="0"/>
              <a:t>.........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20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763000" cy="6553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:\SHAHJAHAN\picture\mountains\MOUNT-ORGINAL.jpg"/>
          <p:cNvPicPr>
            <a:picLocks noChangeAspect="1" noChangeArrowheads="1"/>
          </p:cNvPicPr>
          <p:nvPr/>
        </p:nvPicPr>
        <p:blipFill>
          <a:blip r:embed="rId2"/>
          <a:srcRect r="4545" b="31714"/>
          <a:stretch>
            <a:fillRect/>
          </a:stretch>
        </p:blipFill>
        <p:spPr bwMode="auto">
          <a:xfrm>
            <a:off x="1351996" y="284703"/>
            <a:ext cx="7354407" cy="4953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1447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</a:t>
            </a:r>
            <a:endParaRPr lang="en-US" sz="9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র্ব</a:t>
            </a:r>
            <a:endParaRPr lang="en-US" sz="9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223808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ভূপৃষ্ঠের বিস্তৃত এলাকা জুড়ে সুউচ্চ শিলাস্তূপকে পর্বত 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2954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638800" y="990600"/>
            <a:ext cx="1981200" cy="1295400"/>
            <a:chOff x="5867400" y="762000"/>
            <a:chExt cx="1981200" cy="1295400"/>
          </a:xfrm>
        </p:grpSpPr>
        <p:sp>
          <p:nvSpPr>
            <p:cNvPr id="8" name="Oval 7"/>
            <p:cNvSpPr/>
            <p:nvPr/>
          </p:nvSpPr>
          <p:spPr>
            <a:xfrm>
              <a:off x="5867400" y="762000"/>
              <a:ext cx="19812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18225" y="1066800"/>
              <a:ext cx="1403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শিলাস্তূপ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29200" y="4038600"/>
            <a:ext cx="2743200" cy="762000"/>
            <a:chOff x="5257800" y="4191000"/>
            <a:chExt cx="2743200" cy="762000"/>
          </a:xfrm>
        </p:grpSpPr>
        <p:sp>
          <p:nvSpPr>
            <p:cNvPr id="12" name="Round Same Side Corner Rectangle 11"/>
            <p:cNvSpPr/>
            <p:nvPr/>
          </p:nvSpPr>
          <p:spPr>
            <a:xfrm>
              <a:off x="5257800" y="4191000"/>
              <a:ext cx="1828800" cy="762000"/>
            </a:xfrm>
            <a:prstGeom prst="round2Same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15000" y="4267200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ভূপৃষ্ঠ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" name="Wave 3"/>
          <p:cNvSpPr/>
          <p:nvPr/>
        </p:nvSpPr>
        <p:spPr>
          <a:xfrm>
            <a:off x="1524001" y="329625"/>
            <a:ext cx="2514599" cy="96577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/>
              <a:t>৬০০ মিটার উচু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763000" cy="6477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SHAHJAHAN\picture\mountains\VOING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1191" y="304800"/>
            <a:ext cx="7441809" cy="5257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609600"/>
            <a:ext cx="121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ভঙ্গিল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পর্বত</a:t>
            </a:r>
          </a:p>
          <a:p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559314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বিস্তৃত এলাকা জুড়ে ঊর্ধব ও অধঃভাঁজ সংবলিত ভূমিরূপ মিলেই 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ভঙ্গিল পর্বত গঠিত হয়।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038600" y="1524000"/>
            <a:ext cx="1981200" cy="1219200"/>
            <a:chOff x="3962400" y="1828800"/>
            <a:chExt cx="1981200" cy="1219200"/>
          </a:xfrm>
        </p:grpSpPr>
        <p:sp>
          <p:nvSpPr>
            <p:cNvPr id="12" name="Oval 11"/>
            <p:cNvSpPr/>
            <p:nvPr/>
          </p:nvSpPr>
          <p:spPr>
            <a:xfrm>
              <a:off x="3962400" y="1828800"/>
              <a:ext cx="1752600" cy="1219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91000" y="2082225"/>
              <a:ext cx="1752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solidFill>
                    <a:srgbClr val="66FF33"/>
                  </a:solidFill>
                  <a:latin typeface="NikoshBAN" pitchFamily="2" charset="0"/>
                  <a:cs typeface="NikoshBAN" pitchFamily="2" charset="0"/>
                </a:rPr>
                <a:t>ঊর্ধবভাঁজ</a:t>
              </a:r>
              <a:endParaRPr lang="en-US" sz="3200" dirty="0">
                <a:solidFill>
                  <a:srgbClr val="66FF33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47800" y="1371600"/>
            <a:ext cx="2133600" cy="1371600"/>
            <a:chOff x="1447800" y="533400"/>
            <a:chExt cx="2133600" cy="1371600"/>
          </a:xfrm>
        </p:grpSpPr>
        <p:sp>
          <p:nvSpPr>
            <p:cNvPr id="13" name="Oval 12"/>
            <p:cNvSpPr/>
            <p:nvPr/>
          </p:nvSpPr>
          <p:spPr>
            <a:xfrm>
              <a:off x="1447800" y="533400"/>
              <a:ext cx="2133600" cy="13716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52600" y="914400"/>
              <a:ext cx="167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অধঃভাঁজ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D:\SHAHJAHAN\picture\mountains\himalaya_mountains.jpg"/>
          <p:cNvPicPr>
            <a:picLocks noChangeAspect="1" noChangeArrowheads="1"/>
          </p:cNvPicPr>
          <p:nvPr/>
        </p:nvPicPr>
        <p:blipFill>
          <a:blip r:embed="rId2"/>
          <a:srcRect t="12388" r="23333" b="28507"/>
          <a:stretch>
            <a:fillRect/>
          </a:stretch>
        </p:blipFill>
        <p:spPr bwMode="auto">
          <a:xfrm>
            <a:off x="381000" y="762000"/>
            <a:ext cx="3943350" cy="2514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328678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হিমালয় পর্বত (নেপাল)</a:t>
            </a:r>
            <a:endParaRPr lang="en-US" sz="2800" dirty="0"/>
          </a:p>
        </p:txBody>
      </p:sp>
      <p:pic>
        <p:nvPicPr>
          <p:cNvPr id="4099" name="Picture 3" descr="D:\SHAHJAHAN\picture\mountains\alps-mountains-in-italy-t8370.jpg"/>
          <p:cNvPicPr>
            <a:picLocks noChangeAspect="1" noChangeArrowheads="1"/>
          </p:cNvPicPr>
          <p:nvPr/>
        </p:nvPicPr>
        <p:blipFill>
          <a:blip r:embed="rId3"/>
          <a:srcRect l="6800" t="25141" r="5200"/>
          <a:stretch>
            <a:fillRect/>
          </a:stretch>
        </p:blipFill>
        <p:spPr bwMode="auto">
          <a:xfrm>
            <a:off x="4495800" y="752475"/>
            <a:ext cx="4191000" cy="25241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57800" y="32867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আল্পস পর্বত (ইতালি)</a:t>
            </a:r>
            <a:endParaRPr lang="en-US" sz="2800" dirty="0"/>
          </a:p>
        </p:txBody>
      </p:sp>
      <p:pic>
        <p:nvPicPr>
          <p:cNvPr id="4100" name="Picture 4" descr="D:\SHAHJAHAN\picture\mountains\rocky_mountains-1266.jpg"/>
          <p:cNvPicPr>
            <a:picLocks noChangeAspect="1" noChangeArrowheads="1"/>
          </p:cNvPicPr>
          <p:nvPr/>
        </p:nvPicPr>
        <p:blipFill>
          <a:blip r:embed="rId4"/>
          <a:srcRect l="3125" t="3131" r="41667" b="46771"/>
          <a:stretch>
            <a:fillRect/>
          </a:stretch>
        </p:blipFill>
        <p:spPr bwMode="auto">
          <a:xfrm>
            <a:off x="304800" y="3733800"/>
            <a:ext cx="4038600" cy="2438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61823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রকি পর্বত (ওয়াশিংটন)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101" name="Picture 5" descr="D:\SHAHJAHAN\picture\mountains\Urals2.jpg"/>
          <p:cNvPicPr>
            <a:picLocks noChangeAspect="1" noChangeArrowheads="1"/>
          </p:cNvPicPr>
          <p:nvPr/>
        </p:nvPicPr>
        <p:blipFill>
          <a:blip r:embed="rId5"/>
          <a:srcRect l="31250" t="46666"/>
          <a:stretch>
            <a:fillRect/>
          </a:stretch>
        </p:blipFill>
        <p:spPr bwMode="auto">
          <a:xfrm>
            <a:off x="4495800" y="3733800"/>
            <a:ext cx="4191000" cy="2438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57800" y="61823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ইউরাল পর্বত (রাশিয়া)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19186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ভঙ্গিল পর্বতের উদাহরণঃ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D:\SHAHJAHAN\picture\mountains\AGNIO MOU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6826" y="304799"/>
            <a:ext cx="7332374" cy="52578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5557897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আগ্নেয়গিরি থেকে উদ্-গিরিত পদার্থ সঞ্চিত ও জমাট বেঁধে  </a:t>
            </a:r>
          </a:p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আগ্নেয় পর্বত সৃস্টি হয়।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619542"/>
            <a:ext cx="1676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আগ্নেয়</a:t>
            </a:r>
          </a:p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পর্বত</a:t>
            </a:r>
          </a:p>
          <a:p>
            <a:endParaRPr lang="en-US" sz="4400" dirty="0"/>
          </a:p>
        </p:txBody>
      </p:sp>
      <p:grpSp>
        <p:nvGrpSpPr>
          <p:cNvPr id="9" name="Group 8"/>
          <p:cNvGrpSpPr/>
          <p:nvPr/>
        </p:nvGrpSpPr>
        <p:grpSpPr>
          <a:xfrm>
            <a:off x="3505200" y="2438400"/>
            <a:ext cx="1981200" cy="1143000"/>
            <a:chOff x="1905000" y="3733800"/>
            <a:chExt cx="1981200" cy="1143000"/>
          </a:xfrm>
        </p:grpSpPr>
        <p:sp>
          <p:nvSpPr>
            <p:cNvPr id="11" name="Oval 10"/>
            <p:cNvSpPr/>
            <p:nvPr/>
          </p:nvSpPr>
          <p:spPr>
            <a:xfrm>
              <a:off x="1905000" y="3733800"/>
              <a:ext cx="1981200" cy="1143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4600" y="4038600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লাভা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10600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SHAHJAHAN\picture\mountains\Fujiyama Mountain view 2.jpg"/>
          <p:cNvPicPr>
            <a:picLocks noChangeAspect="1" noChangeArrowheads="1"/>
          </p:cNvPicPr>
          <p:nvPr/>
        </p:nvPicPr>
        <p:blipFill>
          <a:blip r:embed="rId2"/>
          <a:srcRect t="26471"/>
          <a:stretch>
            <a:fillRect/>
          </a:stretch>
        </p:blipFill>
        <p:spPr bwMode="auto">
          <a:xfrm>
            <a:off x="4724400" y="304800"/>
            <a:ext cx="4114800" cy="2590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86400" y="290578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ফুজিয়ামা পর্বত (জাপান)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027" name="Picture 3" descr="D:\SHAHJAHAN\picture\mountains\MONALOYA MOU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49532"/>
            <a:ext cx="4114800" cy="24940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81600" y="59537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মনালোয়া পর্বত (হাওয়াই)</a:t>
            </a:r>
            <a:endParaRPr lang="en-US" sz="2800" dirty="0"/>
          </a:p>
        </p:txBody>
      </p:sp>
      <p:pic>
        <p:nvPicPr>
          <p:cNvPr id="1028" name="Picture 4" descr="D:\SHAHJAHAN\picture\mountains\MOUNT SENT.jpg"/>
          <p:cNvPicPr>
            <a:picLocks noChangeAspect="1" noChangeArrowheads="1"/>
          </p:cNvPicPr>
          <p:nvPr/>
        </p:nvPicPr>
        <p:blipFill>
          <a:blip r:embed="rId4"/>
          <a:srcRect l="18211" t="25454" r="8942" b="7272"/>
          <a:stretch>
            <a:fillRect/>
          </a:stretch>
        </p:blipFill>
        <p:spPr bwMode="auto">
          <a:xfrm>
            <a:off x="381000" y="2057400"/>
            <a:ext cx="4267200" cy="3352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5562600"/>
            <a:ext cx="4343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মাউন্ট সেন্ট হেলেনস পর্বত (আমেরিকা যুক্তরাষ্ট্র)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7620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আগ্নেয় পর্বতের উদাহর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ণঃ</a:t>
            </a:r>
            <a:endParaRPr lang="bn-IN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363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Doel-1612i3</dc:creator>
  <cp:lastModifiedBy>Doel-1612i3</cp:lastModifiedBy>
  <cp:revision>323</cp:revision>
  <dcterms:created xsi:type="dcterms:W3CDTF">2006-08-16T00:00:00Z</dcterms:created>
  <dcterms:modified xsi:type="dcterms:W3CDTF">2013-10-07T03:53:56Z</dcterms:modified>
</cp:coreProperties>
</file>